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7" r:id="rId3"/>
    <p:sldId id="258" r:id="rId4"/>
    <p:sldId id="261" r:id="rId5"/>
    <p:sldId id="263" r:id="rId6"/>
    <p:sldId id="259" r:id="rId7"/>
    <p:sldId id="266" r:id="rId8"/>
    <p:sldId id="268" r:id="rId9"/>
    <p:sldId id="269" r:id="rId10"/>
    <p:sldId id="267" r:id="rId11"/>
    <p:sldId id="265" r:id="rId12"/>
    <p:sldId id="264" r:id="rId13"/>
    <p:sldId id="262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7E1"/>
    <a:srgbClr val="F2F2F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40395" autoAdjust="0"/>
  </p:normalViewPr>
  <p:slideViewPr>
    <p:cSldViewPr>
      <p:cViewPr varScale="1">
        <p:scale>
          <a:sx n="46" d="100"/>
          <a:sy n="46" d="100"/>
        </p:scale>
        <p:origin x="340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04E09-959C-484C-89FA-570A959E0805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1E22C-7101-4BF9-B1EF-10E4A74EF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6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vagrant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xplore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/ubuntu-14.04</a:t>
            </a:r>
          </a:p>
          <a:p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load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pageant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</a:t>
            </a:r>
          </a:p>
          <a:p>
            <a:r>
              <a:rPr lang="en-GB" dirty="0" smtClean="0"/>
              <a:t>PS1="cli: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poort goed zetten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cd /</a:t>
            </a:r>
            <a:r>
              <a:rPr lang="nl-BE" dirty="0" err="1" smtClean="0"/>
              <a:t>vagrant</a:t>
            </a:r>
            <a:endParaRPr lang="nl-B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 smtClean="0"/>
              <a:t>mkdir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httpdocs</a:t>
            </a:r>
            <a:endParaRPr lang="nl-BE" dirty="0" smtClean="0"/>
          </a:p>
          <a:p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-get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curl</a:t>
            </a:r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err="1" smtClean="0"/>
              <a:t>sudo</a:t>
            </a:r>
            <a:r>
              <a:rPr lang="nl-BE" dirty="0" smtClean="0"/>
              <a:t> </a:t>
            </a:r>
            <a:r>
              <a:rPr lang="nl-BE" dirty="0" err="1" smtClean="0"/>
              <a:t>apt</a:t>
            </a:r>
            <a:r>
              <a:rPr lang="nl-BE" dirty="0" smtClean="0"/>
              <a:t>-get update</a:t>
            </a:r>
          </a:p>
          <a:p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-get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php5-gd</a:t>
            </a:r>
          </a:p>
          <a:p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</a:t>
            </a:r>
            <a:r>
              <a:rPr lang="nl-BE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init.d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/apache2 start</a:t>
            </a:r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</a:t>
            </a:r>
            <a:r>
              <a:rPr lang="nl-BE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init.d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mysql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</a:t>
            </a:r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nl-B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curl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</a:t>
            </a:r>
            <a:r>
              <a:rPr lang="nl-B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https://getcomposer.org/installer | </a:t>
            </a:r>
            <a:r>
              <a:rPr lang="nl-B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php</a:t>
            </a:r>
            <a:endParaRPr lang="nl-B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dirty="0" err="1" smtClean="0"/>
              <a:t>sudo</a:t>
            </a:r>
            <a:r>
              <a:rPr lang="nl-BE" dirty="0" smtClean="0"/>
              <a:t> mv </a:t>
            </a:r>
            <a:r>
              <a:rPr lang="nl-BE" dirty="0" err="1" smtClean="0"/>
              <a:t>composer</a:t>
            </a:r>
            <a:r>
              <a:rPr lang="nl-B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nl-BE" dirty="0" err="1" smtClean="0"/>
              <a:t>phar</a:t>
            </a:r>
            <a:r>
              <a:rPr lang="nl-BE" dirty="0" smtClean="0"/>
              <a:t> 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dirty="0" err="1" smtClean="0"/>
              <a:t>usr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dirty="0" err="1" smtClean="0"/>
              <a:t>local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dirty="0" smtClean="0"/>
              <a:t>bin</a:t>
            </a: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nl-BE" dirty="0" smtClean="0"/>
              <a:t>composer</a:t>
            </a:r>
          </a:p>
          <a:p>
            <a:r>
              <a:rPr lang="nl-BE" dirty="0" smtClean="0"/>
              <a:t>composer </a:t>
            </a:r>
            <a:r>
              <a:rPr lang="nl-BE" dirty="0" err="1" smtClean="0"/>
              <a:t>global</a:t>
            </a:r>
            <a:r>
              <a:rPr lang="nl-BE" dirty="0" smtClean="0"/>
              <a:t> </a:t>
            </a:r>
            <a:r>
              <a:rPr lang="nl-BE" dirty="0" err="1" smtClean="0"/>
              <a:t>require</a:t>
            </a:r>
            <a:r>
              <a:rPr lang="nl-BE" dirty="0" smtClean="0"/>
              <a:t> </a:t>
            </a:r>
            <a:r>
              <a:rPr lang="nl-BE" dirty="0" err="1" smtClean="0"/>
              <a:t>drush</a:t>
            </a:r>
            <a:r>
              <a:rPr lang="nl-BE" dirty="0" smtClean="0"/>
              <a:t>/</a:t>
            </a:r>
            <a:r>
              <a:rPr lang="nl-BE" dirty="0" err="1" smtClean="0"/>
              <a:t>drush:dev-master</a:t>
            </a:r>
            <a:endParaRPr lang="nl-BE" dirty="0" smtClean="0"/>
          </a:p>
          <a:p>
            <a:endParaRPr lang="nl-BE" dirty="0" smtClean="0"/>
          </a:p>
          <a:p>
            <a:r>
              <a:rPr lang="en-US" i="1" dirty="0" err="1" smtClean="0"/>
              <a:t>sed</a:t>
            </a:r>
            <a:r>
              <a:rPr lang="en-US" i="1" dirty="0" smtClean="0"/>
              <a:t> -</a:t>
            </a:r>
            <a:r>
              <a:rPr lang="en-US" i="1" dirty="0" err="1" smtClean="0"/>
              <a:t>i</a:t>
            </a:r>
            <a:r>
              <a:rPr lang="en-US" i="1" dirty="0" smtClean="0"/>
              <a:t> '1i export PATH="$HOME/.composer/vendor/bin:$PATH"' $HOME/.</a:t>
            </a:r>
            <a:r>
              <a:rPr lang="en-US" i="1" dirty="0" err="1" smtClean="0"/>
              <a:t>bashrc</a:t>
            </a:r>
            <a:endParaRPr lang="nl-BE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1E22C-7101-4BF9-B1EF-10E4A74EF5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baseline="0" dirty="0" smtClean="0"/>
              <a:t> dl </a:t>
            </a:r>
            <a:r>
              <a:rPr lang="en-GB" baseline="0" dirty="0" err="1" smtClean="0"/>
              <a:t>drupal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dl </a:t>
            </a:r>
            <a:r>
              <a:rPr lang="en-GB" baseline="0" dirty="0" err="1" smtClean="0"/>
              <a:t>drupal</a:t>
            </a:r>
            <a:r>
              <a:rPr lang="en-GB" baseline="0" dirty="0" smtClean="0"/>
              <a:t> --</a:t>
            </a:r>
            <a:r>
              <a:rPr lang="en-GB" baseline="0" dirty="0" err="1" smtClean="0"/>
              <a:t>drupal</a:t>
            </a:r>
            <a:r>
              <a:rPr lang="en-GB" baseline="0" dirty="0" smtClean="0"/>
              <a:t>-project-rename=clid7</a:t>
            </a:r>
          </a:p>
          <a:p>
            <a:r>
              <a:rPr lang="en-GB" baseline="0" dirty="0" smtClean="0"/>
              <a:t>cd clid7</a:t>
            </a:r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dl </a:t>
            </a:r>
            <a:r>
              <a:rPr lang="en-GB" baseline="0" dirty="0" err="1" smtClean="0"/>
              <a:t>admin_menu</a:t>
            </a:r>
            <a:endParaRPr lang="en-GB" baseline="0" dirty="0" smtClean="0"/>
          </a:p>
          <a:p>
            <a:r>
              <a:rPr lang="en-GB" baseline="0" dirty="0" smtClean="0"/>
              <a:t>cd sites/all/modules</a:t>
            </a:r>
          </a:p>
          <a:p>
            <a:r>
              <a:rPr lang="en-GB" baseline="0" dirty="0" err="1" smtClean="0"/>
              <a:t>dir</a:t>
            </a:r>
            <a:endParaRPr lang="en-GB" baseline="0" dirty="0" smtClean="0"/>
          </a:p>
          <a:p>
            <a:r>
              <a:rPr lang="en-GB" baseline="0" dirty="0" err="1" smtClean="0"/>
              <a:t>rmdir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admin_menu</a:t>
            </a:r>
            <a:r>
              <a:rPr lang="en-GB" baseline="0" dirty="0" smtClean="0"/>
              <a:t> /s</a:t>
            </a:r>
          </a:p>
          <a:p>
            <a:r>
              <a:rPr lang="en-GB" baseline="0" dirty="0" err="1" smtClean="0"/>
              <a:t>mkdir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contrib</a:t>
            </a:r>
            <a:endParaRPr lang="en-GB" baseline="0" dirty="0" smtClean="0"/>
          </a:p>
          <a:p>
            <a:r>
              <a:rPr lang="en-GB" baseline="0" dirty="0" smtClean="0"/>
              <a:t>cd ../../..</a:t>
            </a:r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dl </a:t>
            </a:r>
            <a:r>
              <a:rPr lang="en-GB" baseline="0" dirty="0" err="1" smtClean="0"/>
              <a:t>admin_menu</a:t>
            </a:r>
            <a:endParaRPr lang="en-GB" baseline="0" dirty="0" smtClean="0"/>
          </a:p>
          <a:p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drush si --db-url=mysqli://root:vagrant@localhost/clid7</a:t>
            </a:r>
          </a:p>
          <a:p>
            <a:endParaRPr lang="it-IT" b="1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admin_menu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-y </a:t>
            </a:r>
            <a:r>
              <a:rPr lang="en-GB" baseline="0" dirty="0" err="1" smtClean="0"/>
              <a:t>admin_menu_style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-y </a:t>
            </a:r>
            <a:r>
              <a:rPr lang="en-GB" baseline="0" dirty="0" err="1" smtClean="0"/>
              <a:t>module_filter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-y </a:t>
            </a:r>
            <a:r>
              <a:rPr lang="en-GB" baseline="0" dirty="0" err="1" smtClean="0"/>
              <a:t>pathauto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-y </a:t>
            </a:r>
            <a:r>
              <a:rPr lang="en-GB" baseline="0" dirty="0" err="1" smtClean="0"/>
              <a:t>admin_views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dis token</a:t>
            </a:r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pmu</a:t>
            </a:r>
            <a:r>
              <a:rPr lang="en-GB" baseline="0" dirty="0" smtClean="0"/>
              <a:t> token</a:t>
            </a:r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pathauto</a:t>
            </a:r>
            <a:endParaRPr lang="en-GB" baseline="0" dirty="0" smtClean="0"/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pmu</a:t>
            </a:r>
            <a:r>
              <a:rPr lang="en-GB" baseline="0" dirty="0" smtClean="0"/>
              <a:t> token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1E22C-7101-4BF9-B1EF-10E4A74EF5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63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 smtClean="0"/>
              <a:t> dl menu_position-7.x-1.0-beta4</a:t>
            </a:r>
          </a:p>
          <a:p>
            <a:r>
              <a:rPr lang="en-GB" dirty="0" err="1" smtClean="0"/>
              <a:t>drush</a:t>
            </a:r>
            <a:r>
              <a:rPr lang="en-GB" dirty="0" smtClean="0"/>
              <a:t> 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1E22C-7101-4BF9-B1EF-10E4A74EF5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06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 smtClean="0"/>
              <a:t> cc</a:t>
            </a:r>
            <a:r>
              <a:rPr lang="en-GB" baseline="0" dirty="0" smtClean="0"/>
              <a:t> all</a:t>
            </a:r>
          </a:p>
          <a:p>
            <a:r>
              <a:rPr lang="en-GB" baseline="0" dirty="0" err="1" smtClean="0"/>
              <a:t>drush</a:t>
            </a:r>
            <a:r>
              <a:rPr lang="en-GB" baseline="0" dirty="0" smtClean="0"/>
              <a:t> cc views</a:t>
            </a:r>
          </a:p>
          <a:p>
            <a:r>
              <a:rPr lang="en-GB" dirty="0" err="1" smtClean="0"/>
              <a:t>drush</a:t>
            </a:r>
            <a:r>
              <a:rPr lang="en-GB" dirty="0" smtClean="0"/>
              <a:t> </a:t>
            </a:r>
            <a:r>
              <a:rPr lang="en-GB" dirty="0" err="1" smtClean="0"/>
              <a:t>vget</a:t>
            </a:r>
            <a:r>
              <a:rPr lang="en-GB" dirty="0" smtClean="0"/>
              <a:t> </a:t>
            </a:r>
            <a:r>
              <a:rPr lang="en-GB" dirty="0" err="1" smtClean="0"/>
              <a:t>site_name</a:t>
            </a:r>
            <a:endParaRPr lang="en-GB" dirty="0" smtClean="0"/>
          </a:p>
          <a:p>
            <a:r>
              <a:rPr lang="en-GB" dirty="0" err="1" smtClean="0"/>
              <a:t>drush</a:t>
            </a:r>
            <a:r>
              <a:rPr lang="en-GB" dirty="0" smtClean="0"/>
              <a:t> </a:t>
            </a:r>
            <a:r>
              <a:rPr lang="en-GB" dirty="0" err="1" smtClean="0"/>
              <a:t>vset</a:t>
            </a:r>
            <a:r>
              <a:rPr lang="en-GB" dirty="0" smtClean="0"/>
              <a:t> </a:t>
            </a:r>
            <a:r>
              <a:rPr lang="en-GB" dirty="0" err="1" smtClean="0"/>
              <a:t>site_name</a:t>
            </a:r>
            <a:r>
              <a:rPr lang="en-GB" baseline="0" dirty="0" smtClean="0"/>
              <a:t> ‘Drupal CLI’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1E22C-7101-4BF9-B1EF-10E4A74EF5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3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 smtClean="0"/>
              <a:t> dl drupal-8 --</a:t>
            </a:r>
            <a:r>
              <a:rPr lang="en-GB" dirty="0" err="1" smtClean="0"/>
              <a:t>drupal</a:t>
            </a:r>
            <a:r>
              <a:rPr lang="en-GB" dirty="0" smtClean="0"/>
              <a:t>-project-rename=clid8</a:t>
            </a:r>
          </a:p>
          <a:p>
            <a:r>
              <a:rPr lang="en-GB" dirty="0" smtClean="0"/>
              <a:t>cd clid8</a:t>
            </a:r>
          </a:p>
          <a:p>
            <a:r>
              <a:rPr lang="en-GB" dirty="0" err="1" smtClean="0"/>
              <a:t>drush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--</a:t>
            </a:r>
            <a:r>
              <a:rPr lang="en-GB" dirty="0" err="1" smtClean="0"/>
              <a:t>db-url</a:t>
            </a:r>
            <a:r>
              <a:rPr lang="en-GB" dirty="0" smtClean="0"/>
              <a:t>=mysqli://root:vagrant@localhost/clid8</a:t>
            </a:r>
          </a:p>
          <a:p>
            <a:r>
              <a:rPr lang="fr-FR" dirty="0" smtClean="0"/>
              <a:t>COMPOSER_BIN_DIR=bin composer </a:t>
            </a:r>
            <a:r>
              <a:rPr lang="fr-FR" dirty="0" err="1" smtClean="0"/>
              <a:t>require</a:t>
            </a:r>
            <a:r>
              <a:rPr lang="fr-FR" dirty="0" smtClean="0"/>
              <a:t> --</a:t>
            </a:r>
            <a:r>
              <a:rPr lang="fr-FR" dirty="0" err="1" smtClean="0"/>
              <a:t>dev</a:t>
            </a:r>
            <a:r>
              <a:rPr lang="fr-FR" dirty="0" smtClean="0"/>
              <a:t> </a:t>
            </a:r>
            <a:r>
              <a:rPr lang="fr-FR" dirty="0" err="1" smtClean="0"/>
              <a:t>drupal</a:t>
            </a:r>
            <a:r>
              <a:rPr lang="fr-FR" dirty="0" smtClean="0"/>
              <a:t>/console:@stable</a:t>
            </a:r>
          </a:p>
          <a:p>
            <a:r>
              <a:rPr lang="en-GB" dirty="0" smtClean="0"/>
              <a:t>./bin/console </a:t>
            </a:r>
            <a:r>
              <a:rPr lang="en-GB" dirty="0" err="1" smtClean="0"/>
              <a:t>generate:module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1E22C-7101-4BF9-B1EF-10E4A74EF5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71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nl-BE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nl-BE" sz="3200" kern="1200" dirty="0">
                <a:solidFill>
                  <a:srgbClr val="1EB7E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42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700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312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38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38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701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222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291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325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541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312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7D1C-9C3E-4A94-9A96-661A7C50869E}" type="slidenum">
              <a:rPr lang="nl-BE" smtClean="0"/>
              <a:t>‹#›</a:t>
            </a:fld>
            <a:endParaRPr lang="nl-BE"/>
          </a:p>
        </p:txBody>
      </p:sp>
      <p:pic>
        <p:nvPicPr>
          <p:cNvPr id="3074" name="Picture 2" descr="Ho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09320"/>
            <a:ext cx="2181225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9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EB7E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EB7E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EB7E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EB7E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EB7E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pal.org/project/conso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shcommands.com/" TargetMode="External"/><Relationship Id="rId2" Type="http://schemas.openxmlformats.org/officeDocument/2006/relationships/hyperlink" Target="https://github.com/drush-ops/drus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rupal.org/project/console" TargetMode="External"/><Relationship Id="rId4" Type="http://schemas.openxmlformats.org/officeDocument/2006/relationships/hyperlink" Target="http://drush.w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rush-ops/dru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upalistasgroup.com/installing-drush-7-windows-xamp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600" y="5143499"/>
            <a:ext cx="3924300" cy="423863"/>
          </a:xfrm>
          <a:ln/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nl-BE" sz="24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@</a:t>
            </a:r>
            <a:r>
              <a:rPr lang="en-US" altLang="nl-BE" sz="2400" dirty="0" err="1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maartendeblock</a:t>
            </a:r>
            <a:endParaRPr lang="en-US" altLang="nl-BE" sz="2400" dirty="0">
              <a:solidFill>
                <a:srgbClr val="328EC8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490537" y="2109787"/>
            <a:ext cx="7986713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nl-BE" sz="540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Command-line Drupal: </a:t>
            </a:r>
            <a:r>
              <a:rPr lang="en-US" altLang="nl-BE" sz="5400" dirty="0" err="1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Drush</a:t>
            </a:r>
            <a:r>
              <a:rPr lang="en-US" altLang="nl-BE" sz="54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and more</a:t>
            </a:r>
            <a:endParaRPr lang="en-US" altLang="nl-BE" sz="5400" dirty="0">
              <a:solidFill>
                <a:srgbClr val="328EC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7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Drupalgeddon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drush</a:t>
            </a:r>
            <a:r>
              <a:rPr lang="en-GB" dirty="0"/>
              <a:t> dl </a:t>
            </a:r>
            <a:r>
              <a:rPr lang="en-GB" dirty="0" err="1"/>
              <a:t>site_audit</a:t>
            </a:r>
            <a:endParaRPr lang="en-GB" dirty="0"/>
          </a:p>
          <a:p>
            <a:r>
              <a:rPr lang="en-GB" dirty="0" err="1"/>
              <a:t>drush</a:t>
            </a:r>
            <a:r>
              <a:rPr lang="en-GB" dirty="0"/>
              <a:t> dl </a:t>
            </a:r>
            <a:r>
              <a:rPr lang="en-GB" dirty="0" err="1"/>
              <a:t>drupalgeddon</a:t>
            </a:r>
            <a:endParaRPr lang="en-GB" dirty="0"/>
          </a:p>
          <a:p>
            <a:r>
              <a:rPr lang="en-GB" dirty="0" err="1"/>
              <a:t>drush</a:t>
            </a:r>
            <a:r>
              <a:rPr lang="en-GB" dirty="0"/>
              <a:t> cache-clear </a:t>
            </a:r>
            <a:r>
              <a:rPr lang="en-GB" dirty="0" err="1"/>
              <a:t>drush</a:t>
            </a:r>
            <a:endParaRPr lang="en-GB" dirty="0"/>
          </a:p>
          <a:p>
            <a:r>
              <a:rPr lang="en-GB" dirty="0" err="1"/>
              <a:t>drush</a:t>
            </a:r>
            <a:r>
              <a:rPr lang="en-GB" dirty="0"/>
              <a:t> </a:t>
            </a:r>
            <a:r>
              <a:rPr lang="en-GB" dirty="0" err="1" smtClean="0"/>
              <a:t>asec</a:t>
            </a:r>
            <a:endParaRPr lang="en-GB" dirty="0" smtClean="0"/>
          </a:p>
          <a:p>
            <a:r>
              <a:rPr lang="en-GB" dirty="0" err="1" smtClean="0"/>
              <a:t>drush</a:t>
            </a:r>
            <a:r>
              <a:rPr lang="en-GB" dirty="0" smtClean="0"/>
              <a:t> dl hacked</a:t>
            </a:r>
          </a:p>
          <a:p>
            <a:r>
              <a:rPr lang="en-GB" dirty="0" err="1" smtClean="0"/>
              <a:t>drush</a:t>
            </a:r>
            <a:r>
              <a:rPr lang="en-GB" dirty="0" smtClean="0"/>
              <a:t> </a:t>
            </a:r>
            <a:r>
              <a:rPr lang="en-GB" dirty="0" err="1" smtClean="0"/>
              <a:t>hlp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3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</a:t>
            </a:r>
            <a:r>
              <a:rPr lang="en-US" dirty="0"/>
              <a:t>the </a:t>
            </a:r>
            <a:r>
              <a:rPr lang="en-US" dirty="0" err="1"/>
              <a:t>Symfony</a:t>
            </a:r>
            <a:r>
              <a:rPr lang="en-US" dirty="0"/>
              <a:t> Console </a:t>
            </a:r>
            <a:r>
              <a:rPr lang="en-US" dirty="0" smtClean="0"/>
              <a:t>Component</a:t>
            </a:r>
          </a:p>
          <a:p>
            <a:r>
              <a:rPr lang="en-GB" dirty="0" smtClean="0"/>
              <a:t>Project </a:t>
            </a:r>
            <a:r>
              <a:rPr lang="en-GB" dirty="0"/>
              <a:t>page: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www.drupal.org/project/console</a:t>
            </a:r>
            <a:endParaRPr lang="en-GB" dirty="0" smtClean="0"/>
          </a:p>
          <a:p>
            <a:r>
              <a:rPr lang="en-GB" dirty="0" smtClean="0"/>
              <a:t>Install with composer (just like </a:t>
            </a:r>
            <a:r>
              <a:rPr lang="en-GB" dirty="0" err="1" smtClean="0"/>
              <a:t>drush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github.com/drush-ops/drush</a:t>
            </a:r>
            <a:endParaRPr lang="en-GB" dirty="0" smtClean="0"/>
          </a:p>
          <a:p>
            <a:r>
              <a:rPr lang="en-GB" dirty="0" err="1" smtClean="0"/>
              <a:t>Drush</a:t>
            </a:r>
            <a:r>
              <a:rPr lang="en-GB" dirty="0"/>
              <a:t> commands: </a:t>
            </a:r>
            <a:r>
              <a:rPr lang="en-GB" dirty="0">
                <a:hlinkClick r:id="rId3"/>
              </a:rPr>
              <a:t>http://www.drushcommands.com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Old </a:t>
            </a:r>
            <a:r>
              <a:rPr lang="en-GB" dirty="0" err="1" smtClean="0"/>
              <a:t>Drush</a:t>
            </a:r>
            <a:r>
              <a:rPr lang="en-GB" dirty="0" smtClean="0"/>
              <a:t> home: </a:t>
            </a:r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drush.ws</a:t>
            </a:r>
            <a:endParaRPr lang="en-GB" dirty="0" smtClean="0"/>
          </a:p>
          <a:p>
            <a:r>
              <a:rPr lang="en-GB" dirty="0"/>
              <a:t>Console: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www.drupal.org/project/console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1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/>
          </p:cNvSpPr>
          <p:nvPr/>
        </p:nvSpPr>
        <p:spPr bwMode="auto">
          <a:xfrm>
            <a:off x="323528" y="1124744"/>
            <a:ext cx="821055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nl-BE" sz="36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Thank you!</a:t>
            </a:r>
          </a:p>
          <a:p>
            <a:pPr algn="ctr"/>
            <a:endParaRPr lang="en-US" altLang="nl-BE" sz="3600" dirty="0" smtClean="0">
              <a:solidFill>
                <a:srgbClr val="328EC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ctr"/>
            <a:r>
              <a:rPr lang="en-US" altLang="nl-BE" sz="2800" b="1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Interested in becoming a Drupal overlord or minion at </a:t>
            </a:r>
            <a:r>
              <a:rPr lang="en-US" altLang="nl-BE" sz="2800" b="1" dirty="0" err="1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EntityOne</a:t>
            </a:r>
            <a:r>
              <a:rPr lang="en-US" altLang="nl-BE" sz="2800" b="1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? Come talk to us at our booth!</a:t>
            </a:r>
          </a:p>
          <a:p>
            <a:pPr algn="ctr"/>
            <a:endParaRPr lang="en-US" altLang="nl-BE" sz="2800" b="1" dirty="0" smtClean="0">
              <a:solidFill>
                <a:srgbClr val="328EC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ctr"/>
            <a:r>
              <a:rPr lang="en-US" altLang="nl-BE" sz="2400" dirty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@</a:t>
            </a:r>
            <a:r>
              <a:rPr lang="en-US" altLang="nl-BE" sz="2400" dirty="0" err="1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maartendeblock</a:t>
            </a:r>
            <a:endParaRPr lang="en-US" altLang="nl-BE" sz="2400" dirty="0" smtClean="0">
              <a:solidFill>
                <a:srgbClr val="328EC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ctr"/>
            <a:r>
              <a:rPr lang="en-US" altLang="nl-BE" sz="24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maarten.de.block@entityone.be</a:t>
            </a:r>
          </a:p>
          <a:p>
            <a:pPr algn="ctr"/>
            <a:r>
              <a:rPr lang="en-US" altLang="nl-BE" sz="24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http</a:t>
            </a:r>
            <a:r>
              <a:rPr lang="en-US" altLang="nl-BE" sz="2400" dirty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://</a:t>
            </a:r>
            <a:r>
              <a:rPr lang="en-US" altLang="nl-BE" sz="2400" dirty="0" smtClean="0">
                <a:solidFill>
                  <a:srgbClr val="328EC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be.linkedin.com/in/maartendeblock</a:t>
            </a:r>
          </a:p>
          <a:p>
            <a:pPr algn="ctr"/>
            <a:endParaRPr lang="en-US" altLang="nl-BE" sz="3600" dirty="0">
              <a:solidFill>
                <a:srgbClr val="328EC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About</a:t>
            </a:r>
            <a:r>
              <a:rPr lang="nl-BE" dirty="0" smtClean="0"/>
              <a:t> me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r>
              <a:rPr lang="nl-BE" dirty="0" smtClean="0"/>
              <a:t>Maarten De Block</a:t>
            </a:r>
          </a:p>
          <a:p>
            <a:r>
              <a:rPr lang="nl-BE" dirty="0" err="1" smtClean="0"/>
              <a:t>Drupal</a:t>
            </a:r>
            <a:r>
              <a:rPr lang="nl-BE" dirty="0" smtClean="0"/>
              <a:t> Developer/Coach</a:t>
            </a:r>
          </a:p>
          <a:p>
            <a:r>
              <a:rPr lang="nl-BE" dirty="0"/>
              <a:t>Co-</a:t>
            </a:r>
            <a:r>
              <a:rPr lang="nl-BE" dirty="0" err="1"/>
              <a:t>organizer</a:t>
            </a:r>
            <a:r>
              <a:rPr lang="nl-BE" dirty="0"/>
              <a:t> </a:t>
            </a:r>
            <a:r>
              <a:rPr lang="nl-BE" dirty="0" err="1"/>
              <a:t>DrupalCamp</a:t>
            </a:r>
            <a:endParaRPr lang="nl-BE" dirty="0"/>
          </a:p>
          <a:p>
            <a:r>
              <a:rPr lang="nl-BE" dirty="0" smtClean="0"/>
              <a:t>Author “Kickstart </a:t>
            </a:r>
            <a:r>
              <a:rPr lang="nl-BE" dirty="0" err="1" smtClean="0"/>
              <a:t>Drupal</a:t>
            </a:r>
            <a:r>
              <a:rPr lang="nl-BE" dirty="0" smtClean="0"/>
              <a:t> 7”</a:t>
            </a:r>
          </a:p>
          <a:p>
            <a:r>
              <a:rPr lang="nl-BE" dirty="0" err="1" smtClean="0"/>
              <a:t>Overlord</a:t>
            </a:r>
            <a:r>
              <a:rPr lang="nl-BE" dirty="0" smtClean="0"/>
              <a:t> </a:t>
            </a:r>
            <a:r>
              <a:rPr lang="nl-BE" dirty="0"/>
              <a:t>@ </a:t>
            </a:r>
            <a:r>
              <a:rPr lang="nl-BE" dirty="0" err="1" smtClean="0"/>
              <a:t>EntityOne</a:t>
            </a:r>
            <a:endParaRPr lang="nl-BE" dirty="0" smtClean="0"/>
          </a:p>
          <a:p>
            <a:r>
              <a:rPr lang="nl-BE" dirty="0" err="1" smtClean="0"/>
              <a:t>Proud</a:t>
            </a:r>
            <a:r>
              <a:rPr lang="nl-BE" dirty="0" smtClean="0"/>
              <a:t> sponsor! 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18" b="96419" l="9806" r="89952">
                        <a14:foregroundMark x1="13317" y1="54545" x2="14649" y2="91093"/>
                        <a14:foregroundMark x1="31840" y1="88705" x2="60775" y2="63361"/>
                        <a14:foregroundMark x1="36441" y1="56841" x2="40194" y2="71993"/>
                        <a14:foregroundMark x1="48305" y1="56382" x2="41525" y2="70432"/>
                        <a14:foregroundMark x1="21186" y1="56198" x2="23245" y2="64922"/>
                        <a14:foregroundMark x1="31840" y1="69513" x2="31840" y2="72360"/>
                        <a14:foregroundMark x1="27240" y1="80073" x2="29056" y2="83196"/>
                        <a14:foregroundMark x1="20460" y1="81818" x2="38741" y2="79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47564"/>
            <a:ext cx="2576111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7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endParaRPr lang="en-GB" dirty="0" smtClean="0"/>
          </a:p>
          <a:p>
            <a:pPr lvl="1"/>
            <a:r>
              <a:rPr lang="en-GB" dirty="0" err="1" smtClean="0"/>
              <a:t>Drush</a:t>
            </a:r>
            <a:r>
              <a:rPr lang="en-GB" dirty="0" smtClean="0"/>
              <a:t> 7 installation</a:t>
            </a:r>
          </a:p>
          <a:p>
            <a:pPr lvl="1"/>
            <a:r>
              <a:rPr lang="en-GB" dirty="0" smtClean="0"/>
              <a:t>Project (modules/themes) commands</a:t>
            </a:r>
          </a:p>
          <a:p>
            <a:pPr lvl="1"/>
            <a:r>
              <a:rPr lang="en-GB" dirty="0" smtClean="0"/>
              <a:t>Using </a:t>
            </a:r>
            <a:r>
              <a:rPr lang="en-GB" dirty="0" err="1" smtClean="0"/>
              <a:t>Drush</a:t>
            </a:r>
            <a:r>
              <a:rPr lang="en-GB" dirty="0" smtClean="0"/>
              <a:t> for maintenance</a:t>
            </a:r>
          </a:p>
          <a:p>
            <a:pPr lvl="1"/>
            <a:r>
              <a:rPr lang="en-GB" dirty="0" smtClean="0"/>
              <a:t>And a lot more </a:t>
            </a:r>
            <a:r>
              <a:rPr lang="en-GB" dirty="0" err="1" smtClean="0"/>
              <a:t>drush</a:t>
            </a:r>
            <a:r>
              <a:rPr lang="en-GB" dirty="0" smtClean="0"/>
              <a:t> commands</a:t>
            </a:r>
            <a:endParaRPr lang="en-GB" dirty="0" smtClean="0"/>
          </a:p>
          <a:p>
            <a:r>
              <a:rPr lang="en-GB" dirty="0" smtClean="0"/>
              <a:t>Console</a:t>
            </a:r>
          </a:p>
          <a:p>
            <a:pPr lvl="1"/>
            <a:r>
              <a:rPr lang="en-GB" dirty="0" smtClean="0"/>
              <a:t>Generate module files</a:t>
            </a:r>
          </a:p>
          <a:p>
            <a:pPr lvl="1"/>
            <a:r>
              <a:rPr lang="en-GB" dirty="0" smtClean="0"/>
              <a:t>Generate directory structures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7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 smtClean="0"/>
              <a:t> 7 installation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Code </a:t>
            </a:r>
            <a:r>
              <a:rPr lang="en-GB" dirty="0"/>
              <a:t>on GitHub: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github.com/drush-ops/drush</a:t>
            </a:r>
            <a:endParaRPr lang="en-GB" dirty="0" smtClean="0"/>
          </a:p>
          <a:p>
            <a:r>
              <a:rPr lang="en-GB" dirty="0" smtClean="0"/>
              <a:t>Current version: </a:t>
            </a:r>
            <a:r>
              <a:rPr lang="en-GB" dirty="0" err="1" smtClean="0"/>
              <a:t>Drush</a:t>
            </a:r>
            <a:r>
              <a:rPr lang="en-GB" dirty="0" smtClean="0"/>
              <a:t> 7</a:t>
            </a:r>
          </a:p>
          <a:p>
            <a:r>
              <a:rPr lang="en-GB" dirty="0" smtClean="0"/>
              <a:t>Compatible with Drupal 6, 7 and 8</a:t>
            </a:r>
          </a:p>
          <a:p>
            <a:r>
              <a:rPr lang="en-GB" dirty="0" smtClean="0"/>
              <a:t>Recommended version </a:t>
            </a:r>
            <a:r>
              <a:rPr lang="en-GB" dirty="0" err="1" smtClean="0"/>
              <a:t>Drush</a:t>
            </a:r>
            <a:r>
              <a:rPr lang="en-GB" dirty="0" smtClean="0"/>
              <a:t> 6</a:t>
            </a:r>
          </a:p>
          <a:p>
            <a:r>
              <a:rPr lang="en-GB" dirty="0" smtClean="0"/>
              <a:t>Most dependencies met on Linux and Mac</a:t>
            </a:r>
          </a:p>
          <a:p>
            <a:r>
              <a:rPr lang="en-GB" dirty="0" smtClean="0"/>
              <a:t>Pitfalls when installing on Windows: </a:t>
            </a:r>
            <a:r>
              <a:rPr lang="nl-BE" dirty="0">
                <a:hlinkClick r:id="rId4"/>
              </a:rPr>
              <a:t>http://</a:t>
            </a:r>
            <a:r>
              <a:rPr lang="nl-BE" dirty="0" smtClean="0">
                <a:hlinkClick r:id="rId4"/>
              </a:rPr>
              <a:t>drupalistasgroup.com/installing-drush-7-windows-xampp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92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 (modules/themes)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pm-download (dl): download any module or theme, including </a:t>
            </a:r>
            <a:r>
              <a:rPr lang="en-GB" dirty="0" err="1" smtClean="0"/>
              <a:t>drupal</a:t>
            </a:r>
            <a:endParaRPr lang="en-GB" dirty="0" smtClean="0"/>
          </a:p>
          <a:p>
            <a:r>
              <a:rPr lang="en-GB" dirty="0" smtClean="0"/>
              <a:t>site-install (</a:t>
            </a:r>
            <a:r>
              <a:rPr lang="en-GB" dirty="0" err="1" smtClean="0"/>
              <a:t>si</a:t>
            </a:r>
            <a:r>
              <a:rPr lang="en-GB" dirty="0" smtClean="0"/>
              <a:t>): install Drupal</a:t>
            </a:r>
          </a:p>
          <a:p>
            <a:r>
              <a:rPr lang="en-GB" dirty="0" smtClean="0"/>
              <a:t>pm-enable (</a:t>
            </a:r>
            <a:r>
              <a:rPr lang="en-GB" dirty="0" err="1" smtClean="0"/>
              <a:t>en</a:t>
            </a:r>
            <a:r>
              <a:rPr lang="en-GB" dirty="0" smtClean="0"/>
              <a:t>): enable a project</a:t>
            </a:r>
          </a:p>
          <a:p>
            <a:r>
              <a:rPr lang="en-GB" dirty="0" smtClean="0"/>
              <a:t>pm-disable (dis): disable a project</a:t>
            </a:r>
          </a:p>
          <a:p>
            <a:r>
              <a:rPr lang="en-GB" dirty="0" smtClean="0"/>
              <a:t>pm-uninstall (</a:t>
            </a:r>
            <a:r>
              <a:rPr lang="en-GB" dirty="0" err="1" smtClean="0"/>
              <a:t>pmu</a:t>
            </a:r>
            <a:r>
              <a:rPr lang="en-GB" dirty="0" smtClean="0"/>
              <a:t>): uninstall a project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</a:t>
            </a:r>
            <a:r>
              <a:rPr lang="en-GB" dirty="0" err="1"/>
              <a:t>Drush</a:t>
            </a:r>
            <a:r>
              <a:rPr lang="en-GB" dirty="0"/>
              <a:t> for </a:t>
            </a:r>
            <a:r>
              <a:rPr lang="en-GB" dirty="0" smtClean="0"/>
              <a:t>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archive-dump (</a:t>
            </a:r>
            <a:r>
              <a:rPr lang="en-GB" dirty="0" err="1" smtClean="0"/>
              <a:t>ard</a:t>
            </a:r>
            <a:r>
              <a:rPr lang="en-GB" dirty="0" smtClean="0"/>
              <a:t>): full backup </a:t>
            </a:r>
          </a:p>
          <a:p>
            <a:r>
              <a:rPr lang="en-GB" dirty="0" smtClean="0"/>
              <a:t>archive-restore (</a:t>
            </a:r>
            <a:r>
              <a:rPr lang="en-GB" dirty="0" err="1" smtClean="0"/>
              <a:t>arr</a:t>
            </a:r>
            <a:r>
              <a:rPr lang="en-GB" dirty="0" smtClean="0"/>
              <a:t>): restore backup</a:t>
            </a:r>
          </a:p>
          <a:p>
            <a:r>
              <a:rPr lang="en-GB" dirty="0" smtClean="0"/>
              <a:t>pm-download (dl): updating code</a:t>
            </a:r>
          </a:p>
          <a:p>
            <a:r>
              <a:rPr lang="en-GB" dirty="0" err="1" smtClean="0"/>
              <a:t>updatedb</a:t>
            </a:r>
            <a:r>
              <a:rPr lang="en-GB" dirty="0" smtClean="0"/>
              <a:t> (</a:t>
            </a:r>
            <a:r>
              <a:rPr lang="en-GB" dirty="0" err="1" smtClean="0"/>
              <a:t>updb</a:t>
            </a:r>
            <a:r>
              <a:rPr lang="en-GB" dirty="0" smtClean="0"/>
              <a:t>): update database (</a:t>
            </a:r>
            <a:r>
              <a:rPr lang="en-GB" dirty="0" err="1" smtClean="0"/>
              <a:t>update.php</a:t>
            </a:r>
            <a:r>
              <a:rPr lang="en-GB" dirty="0" smtClean="0"/>
              <a:t>)</a:t>
            </a:r>
          </a:p>
          <a:p>
            <a:r>
              <a:rPr lang="en-GB" dirty="0" smtClean="0"/>
              <a:t>pm-update (up): update both</a:t>
            </a:r>
          </a:p>
          <a:p>
            <a:r>
              <a:rPr lang="en-GB" dirty="0" smtClean="0"/>
              <a:t>Locking modules from updating: file .</a:t>
            </a:r>
            <a:r>
              <a:rPr lang="en-GB" dirty="0" err="1" smtClean="0"/>
              <a:t>drush</a:t>
            </a:r>
            <a:r>
              <a:rPr lang="en-GB" dirty="0" smtClean="0"/>
              <a:t>-lock-update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5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very useful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cache-clear (cc): clear the cache</a:t>
            </a:r>
          </a:p>
          <a:p>
            <a:r>
              <a:rPr lang="en-GB" dirty="0" smtClean="0"/>
              <a:t>variable-get (</a:t>
            </a:r>
            <a:r>
              <a:rPr lang="en-GB" dirty="0" err="1" smtClean="0"/>
              <a:t>vget</a:t>
            </a:r>
            <a:r>
              <a:rPr lang="en-GB" dirty="0" smtClean="0"/>
              <a:t>): get a variable</a:t>
            </a:r>
          </a:p>
          <a:p>
            <a:r>
              <a:rPr lang="en-GB" dirty="0" smtClean="0"/>
              <a:t>variable-set (</a:t>
            </a:r>
            <a:r>
              <a:rPr lang="en-GB" dirty="0" err="1" smtClean="0"/>
              <a:t>vset</a:t>
            </a:r>
            <a:r>
              <a:rPr lang="en-GB" dirty="0" smtClean="0"/>
              <a:t>): set a variable</a:t>
            </a:r>
          </a:p>
          <a:p>
            <a:r>
              <a:rPr lang="en-GB" dirty="0" smtClean="0"/>
              <a:t>variable-del (</a:t>
            </a:r>
            <a:r>
              <a:rPr lang="en-GB" dirty="0" err="1" smtClean="0"/>
              <a:t>vdel</a:t>
            </a:r>
            <a:r>
              <a:rPr lang="en-GB" dirty="0" smtClean="0"/>
              <a:t>): delete a variable</a:t>
            </a:r>
          </a:p>
          <a:p>
            <a:r>
              <a:rPr lang="en-GB" dirty="0" smtClean="0"/>
              <a:t>user-password (</a:t>
            </a:r>
            <a:r>
              <a:rPr lang="en-GB" dirty="0" err="1" smtClean="0"/>
              <a:t>upwd</a:t>
            </a:r>
            <a:r>
              <a:rPr lang="en-GB" dirty="0" smtClean="0"/>
              <a:t>): (re)set a password</a:t>
            </a:r>
          </a:p>
          <a:p>
            <a:r>
              <a:rPr lang="en-GB" dirty="0" smtClean="0"/>
              <a:t>watchdog-show (</a:t>
            </a:r>
            <a:r>
              <a:rPr lang="en-GB" dirty="0" err="1" smtClean="0"/>
              <a:t>ws</a:t>
            </a:r>
            <a:r>
              <a:rPr lang="en-GB" dirty="0" smtClean="0"/>
              <a:t>): see what’s in </a:t>
            </a:r>
            <a:r>
              <a:rPr lang="en-GB" dirty="0" err="1" smtClean="0"/>
              <a:t>whatchdog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86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Drush</a:t>
            </a:r>
            <a:r>
              <a:rPr lang="en-GB" dirty="0" smtClean="0"/>
              <a:t> commands by other 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Contributed modules can add commands</a:t>
            </a:r>
          </a:p>
          <a:p>
            <a:pPr lvl="1"/>
            <a:r>
              <a:rPr lang="en-GB" dirty="0" smtClean="0"/>
              <a:t>Migrate</a:t>
            </a:r>
          </a:p>
          <a:p>
            <a:pPr lvl="1"/>
            <a:r>
              <a:rPr lang="en-GB" dirty="0" err="1" smtClean="0"/>
              <a:t>Solr</a:t>
            </a:r>
            <a:endParaRPr lang="en-GB" dirty="0" smtClean="0"/>
          </a:p>
          <a:p>
            <a:pPr lvl="1"/>
            <a:r>
              <a:rPr lang="en-GB" dirty="0" err="1" smtClean="0"/>
              <a:t>Devel</a:t>
            </a:r>
            <a:endParaRPr lang="en-GB" dirty="0" smtClean="0"/>
          </a:p>
          <a:p>
            <a:pPr lvl="1"/>
            <a:r>
              <a:rPr lang="en-GB" dirty="0" smtClean="0"/>
              <a:t>Omega (</a:t>
            </a:r>
            <a:r>
              <a:rPr lang="en-GB" dirty="0" err="1" smtClean="0"/>
              <a:t>eg</a:t>
            </a:r>
            <a:r>
              <a:rPr lang="en-GB" dirty="0" smtClean="0"/>
              <a:t> omega-guard)</a:t>
            </a:r>
          </a:p>
          <a:p>
            <a:pPr lvl="1"/>
            <a:r>
              <a:rPr lang="en-GB" dirty="0" smtClean="0"/>
              <a:t>views</a:t>
            </a:r>
          </a:p>
          <a:p>
            <a:pPr lvl="1"/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0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Drush</a:t>
            </a:r>
            <a:r>
              <a:rPr lang="en-GB" dirty="0" smtClean="0"/>
              <a:t> commands without 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registry_rebuild</a:t>
            </a:r>
            <a:r>
              <a:rPr lang="en-GB" dirty="0" smtClean="0"/>
              <a:t> (</a:t>
            </a:r>
            <a:r>
              <a:rPr lang="en-GB" dirty="0" err="1" smtClean="0"/>
              <a:t>rr</a:t>
            </a:r>
            <a:r>
              <a:rPr lang="en-GB" dirty="0" smtClean="0"/>
              <a:t>): handy when files or classes are moved or renamed</a:t>
            </a:r>
          </a:p>
          <a:p>
            <a:r>
              <a:rPr lang="en-GB" dirty="0" err="1" smtClean="0"/>
              <a:t>Drupalgeddon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1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tityone">
      <a:dk1>
        <a:srgbClr val="197CBF"/>
      </a:dk1>
      <a:lt1>
        <a:srgbClr val="F2F2F2"/>
      </a:lt1>
      <a:dk2>
        <a:srgbClr val="1EB7E1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558</Words>
  <Application>Microsoft Office PowerPoint</Application>
  <PresentationFormat>On-screen Show (4:3)</PresentationFormat>
  <Paragraphs>134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PowerPoint Presentation</vt:lpstr>
      <vt:lpstr>About me</vt:lpstr>
      <vt:lpstr>Overview</vt:lpstr>
      <vt:lpstr>Drush 7 installation</vt:lpstr>
      <vt:lpstr>Project (modules/themes) commands</vt:lpstr>
      <vt:lpstr>Using Drush for maintenance</vt:lpstr>
      <vt:lpstr>Other very useful commands</vt:lpstr>
      <vt:lpstr>Drush commands by other modules</vt:lpstr>
      <vt:lpstr>Drush commands without module</vt:lpstr>
      <vt:lpstr>Drupalgeddon</vt:lpstr>
      <vt:lpstr>Console</vt:lpstr>
      <vt:lpstr>Useful links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Lagauw</dc:creator>
  <cp:lastModifiedBy>maarten.de.block@gmail.com</cp:lastModifiedBy>
  <cp:revision>69</cp:revision>
  <dcterms:created xsi:type="dcterms:W3CDTF">2013-07-31T08:36:18Z</dcterms:created>
  <dcterms:modified xsi:type="dcterms:W3CDTF">2014-11-07T22:30:38Z</dcterms:modified>
</cp:coreProperties>
</file>